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7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12192000"/>
  <p:notesSz cx="6858000" cy="9144000"/>
  <p:defaultTextStyle>
    <a:defPPr>
      <a:defRPr lang="de-DE"/>
    </a:defPPr>
    <a:lvl1pPr marL="0" algn="l" defTabSz="514350" rtl="0" eaLnBrk="1" latinLnBrk="0" hangingPunct="1">
      <a:defRPr sz="1013" kern="1200">
        <a:solidFill>
          <a:schemeClr val="tx1"/>
        </a:solidFill>
        <a:latin typeface="+mn-lt"/>
        <a:ea typeface="+mn-ea"/>
        <a:cs typeface="+mn-cs"/>
      </a:defRPr>
    </a:lvl1pPr>
    <a:lvl2pPr marL="257175" algn="l" defTabSz="514350" rtl="0" eaLnBrk="1" latinLnBrk="0" hangingPunct="1">
      <a:defRPr sz="1013" kern="1200">
        <a:solidFill>
          <a:schemeClr val="tx1"/>
        </a:solidFill>
        <a:latin typeface="+mn-lt"/>
        <a:ea typeface="+mn-ea"/>
        <a:cs typeface="+mn-cs"/>
      </a:defRPr>
    </a:lvl2pPr>
    <a:lvl3pPr marL="514350" algn="l" defTabSz="514350" rtl="0" eaLnBrk="1" latinLnBrk="0" hangingPunct="1">
      <a:defRPr sz="1013" kern="1200">
        <a:solidFill>
          <a:schemeClr val="tx1"/>
        </a:solidFill>
        <a:latin typeface="+mn-lt"/>
        <a:ea typeface="+mn-ea"/>
        <a:cs typeface="+mn-cs"/>
      </a:defRPr>
    </a:lvl3pPr>
    <a:lvl4pPr marL="771525" algn="l" defTabSz="514350" rtl="0" eaLnBrk="1" latinLnBrk="0" hangingPunct="1">
      <a:defRPr sz="1013" kern="1200">
        <a:solidFill>
          <a:schemeClr val="tx1"/>
        </a:solidFill>
        <a:latin typeface="+mn-lt"/>
        <a:ea typeface="+mn-ea"/>
        <a:cs typeface="+mn-cs"/>
      </a:defRPr>
    </a:lvl4pPr>
    <a:lvl5pPr marL="1028700" algn="l" defTabSz="514350" rtl="0" eaLnBrk="1" latinLnBrk="0" hangingPunct="1">
      <a:defRPr sz="1013" kern="1200">
        <a:solidFill>
          <a:schemeClr val="tx1"/>
        </a:solidFill>
        <a:latin typeface="+mn-lt"/>
        <a:ea typeface="+mn-ea"/>
        <a:cs typeface="+mn-cs"/>
      </a:defRPr>
    </a:lvl5pPr>
    <a:lvl6pPr marL="1285875" algn="l" defTabSz="514350" rtl="0" eaLnBrk="1" latinLnBrk="0" hangingPunct="1">
      <a:defRPr sz="1013" kern="1200">
        <a:solidFill>
          <a:schemeClr val="tx1"/>
        </a:solidFill>
        <a:latin typeface="+mn-lt"/>
        <a:ea typeface="+mn-ea"/>
        <a:cs typeface="+mn-cs"/>
      </a:defRPr>
    </a:lvl6pPr>
    <a:lvl7pPr marL="1543050" algn="l" defTabSz="514350" rtl="0" eaLnBrk="1" latinLnBrk="0" hangingPunct="1">
      <a:defRPr sz="1013" kern="1200">
        <a:solidFill>
          <a:schemeClr val="tx1"/>
        </a:solidFill>
        <a:latin typeface="+mn-lt"/>
        <a:ea typeface="+mn-ea"/>
        <a:cs typeface="+mn-cs"/>
      </a:defRPr>
    </a:lvl7pPr>
    <a:lvl8pPr marL="1800225" algn="l" defTabSz="514350" rtl="0" eaLnBrk="1" latinLnBrk="0" hangingPunct="1">
      <a:defRPr sz="1013" kern="1200">
        <a:solidFill>
          <a:schemeClr val="tx1"/>
        </a:solidFill>
        <a:latin typeface="+mn-lt"/>
        <a:ea typeface="+mn-ea"/>
        <a:cs typeface="+mn-cs"/>
      </a:defRPr>
    </a:lvl8pPr>
    <a:lvl9pPr marL="2057400" algn="l" defTabSz="514350" rtl="0" eaLnBrk="1" latinLnBrk="0" hangingPunct="1">
      <a:defRPr sz="1013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horzBarState="maximized">
    <p:restoredLeft sz="15221" autoAdjust="0"/>
    <p:restoredTop sz="94660"/>
  </p:normalViewPr>
  <p:slideViewPr>
    <p:cSldViewPr snapToGrid="0">
      <p:cViewPr varScale="1">
        <p:scale>
          <a:sx n="41" d="100"/>
          <a:sy n="41" d="100"/>
        </p:scale>
        <p:origin x="1944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1A6A4B-21CB-4C51-92FB-CEBF533A9B3A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BB6E3FA-D50B-4829-BAC5-97948AAF881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115513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Group 24"/>
          <p:cNvGrpSpPr/>
          <p:nvPr/>
        </p:nvGrpSpPr>
        <p:grpSpPr>
          <a:xfrm>
            <a:off x="203200" y="1"/>
            <a:ext cx="3778250" cy="12192002"/>
            <a:chOff x="203200" y="0"/>
            <a:chExt cx="3778250" cy="6858001"/>
          </a:xfrm>
        </p:grpSpPr>
        <p:sp>
          <p:nvSpPr>
            <p:cNvPr id="14" name="Freeform 6"/>
            <p:cNvSpPr/>
            <p:nvPr/>
          </p:nvSpPr>
          <p:spPr bwMode="auto">
            <a:xfrm>
              <a:off x="641350" y="0"/>
              <a:ext cx="1365250" cy="3971925"/>
            </a:xfrm>
            <a:custGeom>
              <a:avLst/>
              <a:gdLst/>
              <a:ahLst/>
              <a:cxnLst/>
              <a:rect l="0" t="0" r="r" b="b"/>
              <a:pathLst>
                <a:path w="860" h="2502">
                  <a:moveTo>
                    <a:pt x="0" y="2445"/>
                  </a:moveTo>
                  <a:lnTo>
                    <a:pt x="228" y="2502"/>
                  </a:lnTo>
                  <a:lnTo>
                    <a:pt x="860" y="0"/>
                  </a:lnTo>
                  <a:lnTo>
                    <a:pt x="620" y="0"/>
                  </a:lnTo>
                  <a:lnTo>
                    <a:pt x="0" y="2445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15" name="Freeform 7"/>
            <p:cNvSpPr/>
            <p:nvPr/>
          </p:nvSpPr>
          <p:spPr bwMode="auto">
            <a:xfrm>
              <a:off x="203200" y="0"/>
              <a:ext cx="1336675" cy="3862388"/>
            </a:xfrm>
            <a:custGeom>
              <a:avLst/>
              <a:gdLst/>
              <a:ahLst/>
              <a:cxnLst/>
              <a:rect l="0" t="0" r="r" b="b"/>
              <a:pathLst>
                <a:path w="842" h="2433">
                  <a:moveTo>
                    <a:pt x="842" y="0"/>
                  </a:moveTo>
                  <a:lnTo>
                    <a:pt x="602" y="0"/>
                  </a:lnTo>
                  <a:lnTo>
                    <a:pt x="0" y="2376"/>
                  </a:lnTo>
                  <a:lnTo>
                    <a:pt x="228" y="2433"/>
                  </a:lnTo>
                  <a:lnTo>
                    <a:pt x="842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6" name="Freeform 8"/>
            <p:cNvSpPr/>
            <p:nvPr/>
          </p:nvSpPr>
          <p:spPr bwMode="auto">
            <a:xfrm>
              <a:off x="207963" y="3776663"/>
              <a:ext cx="1936750" cy="3081338"/>
            </a:xfrm>
            <a:custGeom>
              <a:avLst/>
              <a:gdLst/>
              <a:ahLst/>
              <a:cxnLst/>
              <a:rect l="0" t="0" r="r" b="b"/>
              <a:pathLst>
                <a:path w="1220" h="1941">
                  <a:moveTo>
                    <a:pt x="0" y="0"/>
                  </a:moveTo>
                  <a:lnTo>
                    <a:pt x="1166" y="1941"/>
                  </a:lnTo>
                  <a:lnTo>
                    <a:pt x="1220" y="194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0" name="Freeform 9"/>
            <p:cNvSpPr/>
            <p:nvPr/>
          </p:nvSpPr>
          <p:spPr bwMode="auto">
            <a:xfrm>
              <a:off x="646113" y="3886200"/>
              <a:ext cx="2373313" cy="2971800"/>
            </a:xfrm>
            <a:custGeom>
              <a:avLst/>
              <a:gdLst/>
              <a:ahLst/>
              <a:cxnLst/>
              <a:rect l="0" t="0" r="r" b="b"/>
              <a:pathLst>
                <a:path w="1495" h="1872">
                  <a:moveTo>
                    <a:pt x="1495" y="1872"/>
                  </a:moveTo>
                  <a:lnTo>
                    <a:pt x="0" y="0"/>
                  </a:lnTo>
                  <a:lnTo>
                    <a:pt x="1442" y="1872"/>
                  </a:lnTo>
                  <a:lnTo>
                    <a:pt x="1495" y="1872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1" name="Freeform 10"/>
            <p:cNvSpPr/>
            <p:nvPr/>
          </p:nvSpPr>
          <p:spPr bwMode="auto">
            <a:xfrm>
              <a:off x="641350" y="3881438"/>
              <a:ext cx="3340100" cy="2976563"/>
            </a:xfrm>
            <a:custGeom>
              <a:avLst/>
              <a:gdLst/>
              <a:ahLst/>
              <a:cxnLst/>
              <a:rect l="0" t="0" r="r" b="b"/>
              <a:pathLst>
                <a:path w="2104" h="1875">
                  <a:moveTo>
                    <a:pt x="0" y="0"/>
                  </a:moveTo>
                  <a:lnTo>
                    <a:pt x="3" y="3"/>
                  </a:lnTo>
                  <a:lnTo>
                    <a:pt x="1498" y="1875"/>
                  </a:lnTo>
                  <a:lnTo>
                    <a:pt x="2104" y="1875"/>
                  </a:lnTo>
                  <a:lnTo>
                    <a:pt x="228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2" name="Freeform 11"/>
            <p:cNvSpPr/>
            <p:nvPr/>
          </p:nvSpPr>
          <p:spPr bwMode="auto">
            <a:xfrm>
              <a:off x="203200" y="3771900"/>
              <a:ext cx="2660650" cy="3086100"/>
            </a:xfrm>
            <a:custGeom>
              <a:avLst/>
              <a:gdLst/>
              <a:ahLst/>
              <a:cxnLst/>
              <a:rect l="0" t="0" r="r" b="b"/>
              <a:pathLst>
                <a:path w="1676" h="1944">
                  <a:moveTo>
                    <a:pt x="1676" y="1944"/>
                  </a:moveTo>
                  <a:lnTo>
                    <a:pt x="264" y="111"/>
                  </a:lnTo>
                  <a:lnTo>
                    <a:pt x="225" y="60"/>
                  </a:lnTo>
                  <a:lnTo>
                    <a:pt x="228" y="60"/>
                  </a:lnTo>
                  <a:lnTo>
                    <a:pt x="264" y="111"/>
                  </a:lnTo>
                  <a:lnTo>
                    <a:pt x="234" y="69"/>
                  </a:lnTo>
                  <a:lnTo>
                    <a:pt x="228" y="57"/>
                  </a:lnTo>
                  <a:lnTo>
                    <a:pt x="222" y="54"/>
                  </a:lnTo>
                  <a:lnTo>
                    <a:pt x="0" y="0"/>
                  </a:lnTo>
                  <a:lnTo>
                    <a:pt x="3" y="3"/>
                  </a:lnTo>
                  <a:lnTo>
                    <a:pt x="1223" y="1944"/>
                  </a:lnTo>
                  <a:lnTo>
                    <a:pt x="1676" y="1944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39674" y="1625602"/>
            <a:ext cx="6947127" cy="6201362"/>
          </a:xfrm>
        </p:spPr>
        <p:txBody>
          <a:bodyPr anchor="b">
            <a:normAutofit/>
          </a:bodyPr>
          <a:lstStyle>
            <a:lvl1pPr algn="r">
              <a:defRPr sz="5400">
                <a:effectLst/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924239" y="7826963"/>
            <a:ext cx="5762563" cy="2425833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25774" y="10875265"/>
            <a:ext cx="857473" cy="649111"/>
          </a:xfrm>
        </p:spPr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23733" y="10875265"/>
            <a:ext cx="3609438" cy="649111"/>
          </a:xfrm>
        </p:spPr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75320" y="10875265"/>
            <a:ext cx="411480" cy="649111"/>
          </a:xfrm>
        </p:spPr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  <p:sp>
        <p:nvSpPr>
          <p:cNvPr id="23" name="Freeform 12"/>
          <p:cNvSpPr/>
          <p:nvPr/>
        </p:nvSpPr>
        <p:spPr bwMode="auto">
          <a:xfrm>
            <a:off x="203200" y="6705600"/>
            <a:ext cx="361950" cy="160868"/>
          </a:xfrm>
          <a:custGeom>
            <a:avLst/>
            <a:gdLst/>
            <a:ahLst/>
            <a:cxnLst/>
            <a:rect l="0" t="0" r="r" b="b"/>
            <a:pathLst>
              <a:path w="228" h="57">
                <a:moveTo>
                  <a:pt x="228" y="57"/>
                </a:moveTo>
                <a:lnTo>
                  <a:pt x="0" y="0"/>
                </a:lnTo>
                <a:lnTo>
                  <a:pt x="222" y="54"/>
                </a:lnTo>
                <a:lnTo>
                  <a:pt x="228" y="57"/>
                </a:lnTo>
                <a:close/>
              </a:path>
            </a:pathLst>
          </a:custGeom>
          <a:solidFill>
            <a:srgbClr val="29ABE2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  <p:sp>
        <p:nvSpPr>
          <p:cNvPr id="24" name="Freeform 13"/>
          <p:cNvSpPr/>
          <p:nvPr/>
        </p:nvSpPr>
        <p:spPr bwMode="auto">
          <a:xfrm>
            <a:off x="560389" y="6874934"/>
            <a:ext cx="61913" cy="143934"/>
          </a:xfrm>
          <a:custGeom>
            <a:avLst/>
            <a:gdLst/>
            <a:ahLst/>
            <a:cxnLst/>
            <a:rect l="0" t="0" r="r" b="b"/>
            <a:pathLst>
              <a:path w="39" h="51">
                <a:moveTo>
                  <a:pt x="0" y="0"/>
                </a:moveTo>
                <a:lnTo>
                  <a:pt x="39" y="51"/>
                </a:lnTo>
                <a:lnTo>
                  <a:pt x="3" y="0"/>
                </a:lnTo>
                <a:lnTo>
                  <a:pt x="0" y="0"/>
                </a:lnTo>
                <a:close/>
              </a:path>
            </a:pathLst>
          </a:custGeom>
          <a:solidFill>
            <a:srgbClr val="29ABE2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</p:spTree>
    <p:extLst>
      <p:ext uri="{BB962C8B-B14F-4D97-AF65-F5344CB8AC3E}">
        <p14:creationId xmlns:p14="http://schemas.microsoft.com/office/powerpoint/2010/main" val="12173026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3524" y="8413982"/>
            <a:ext cx="7515991" cy="1007534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789976" y="1657088"/>
            <a:ext cx="6171065" cy="5626624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3524" y="9421517"/>
            <a:ext cx="7515991" cy="877710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31359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und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3525" y="1219200"/>
            <a:ext cx="7515991" cy="5418667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3524" y="7721600"/>
            <a:ext cx="7515992" cy="2573867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234132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Zita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969422" y="1534263"/>
            <a:ext cx="457319" cy="103960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72198" y="5012265"/>
            <a:ext cx="457319" cy="103960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6742" y="1219203"/>
            <a:ext cx="6974115" cy="4876798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598235" y="6095998"/>
            <a:ext cx="6631128" cy="677333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3524" y="7721600"/>
            <a:ext cx="7515991" cy="2573867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5563612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3526" y="5881922"/>
            <a:ext cx="7515989" cy="26112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3524" y="8493122"/>
            <a:ext cx="7515990" cy="15296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9370087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 für Zi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969422" y="1534263"/>
            <a:ext cx="457319" cy="103960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72198" y="5012265"/>
            <a:ext cx="457319" cy="103960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6742" y="1219203"/>
            <a:ext cx="6974115" cy="4876798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13525" y="6908800"/>
            <a:ext cx="7515990" cy="1580444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de-DE"/>
              <a:t>Textmasterformat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3524" y="8489245"/>
            <a:ext cx="7515990" cy="1806222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4717155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hr oder Fals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3526" y="1219203"/>
            <a:ext cx="7515991" cy="4848578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13524" y="6231467"/>
            <a:ext cx="7515992" cy="1490133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de-DE"/>
              <a:t>Textmasterformat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3524" y="7721600"/>
            <a:ext cx="7515992" cy="25738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4213767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6132540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01394" y="1219200"/>
            <a:ext cx="1328123" cy="9076267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13525" y="1219200"/>
            <a:ext cx="6016373" cy="9076267"/>
          </a:xfrm>
        </p:spPr>
        <p:txBody>
          <a:bodyPr vert="eaVert" anchor="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529158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2134" y="812802"/>
            <a:ext cx="7704667" cy="3522133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82134" y="4741333"/>
            <a:ext cx="7704667" cy="5925006"/>
          </a:xfrm>
        </p:spPr>
        <p:txBody>
          <a:bodyPr anchor="ctr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44330" y="10858975"/>
            <a:ext cx="857473" cy="649111"/>
          </a:xfrm>
        </p:spPr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972648" y="10858975"/>
            <a:ext cx="5314517" cy="649111"/>
          </a:xfrm>
        </p:spPr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58968" y="10858975"/>
            <a:ext cx="427833" cy="649111"/>
          </a:xfrm>
        </p:spPr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7845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86996" y="4741331"/>
            <a:ext cx="6699805" cy="41956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86998" y="8937013"/>
            <a:ext cx="6699802" cy="15296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73318" y="10873014"/>
            <a:ext cx="413483" cy="649111"/>
          </a:xfrm>
        </p:spPr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498810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2134" y="1219202"/>
            <a:ext cx="7704667" cy="3115732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82133" y="4741333"/>
            <a:ext cx="3739896" cy="5988754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46904" y="4741334"/>
            <a:ext cx="3739896" cy="594990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69972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29482" y="4726281"/>
            <a:ext cx="3456291" cy="1024466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3523" y="5929487"/>
            <a:ext cx="3672248" cy="4738238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61710" y="4741333"/>
            <a:ext cx="3467806" cy="1024466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957266" y="5929487"/>
            <a:ext cx="3672248" cy="4738238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447786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96142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185382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3524" y="2844800"/>
            <a:ext cx="2662534" cy="24384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47553" y="1219201"/>
            <a:ext cx="4681962" cy="9076268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3524" y="5283200"/>
            <a:ext cx="2662534" cy="32512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946200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2333" y="3115732"/>
            <a:ext cx="4070679" cy="24384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697496" y="1625600"/>
            <a:ext cx="2461371" cy="8128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2333" y="5554132"/>
            <a:ext cx="4070679" cy="32512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75583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alphaModFix amt="46000"/>
            <a:duotone>
              <a:schemeClr val="bg2">
                <a:shade val="76000"/>
                <a:satMod val="180000"/>
              </a:schemeClr>
              <a:schemeClr val="bg2">
                <a:tint val="80000"/>
                <a:satMod val="120000"/>
                <a:lumMod val="180000"/>
              </a:schemeClr>
            </a:duotone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1" y="1"/>
            <a:ext cx="2132013" cy="12192002"/>
            <a:chOff x="0" y="0"/>
            <a:chExt cx="2132013" cy="6858001"/>
          </a:xfrm>
        </p:grpSpPr>
        <p:sp>
          <p:nvSpPr>
            <p:cNvPr id="15" name="Freeform 6"/>
            <p:cNvSpPr/>
            <p:nvPr/>
          </p:nvSpPr>
          <p:spPr bwMode="auto">
            <a:xfrm>
              <a:off x="0" y="0"/>
              <a:ext cx="1073150" cy="5291138"/>
            </a:xfrm>
            <a:custGeom>
              <a:avLst/>
              <a:gdLst/>
              <a:ahLst/>
              <a:cxnLst/>
              <a:rect l="0" t="0" r="r" b="b"/>
              <a:pathLst>
                <a:path w="676" h="3333">
                  <a:moveTo>
                    <a:pt x="0" y="3132"/>
                  </a:moveTo>
                  <a:lnTo>
                    <a:pt x="0" y="3312"/>
                  </a:lnTo>
                  <a:lnTo>
                    <a:pt x="126" y="3333"/>
                  </a:lnTo>
                  <a:lnTo>
                    <a:pt x="676" y="0"/>
                  </a:lnTo>
                  <a:lnTo>
                    <a:pt x="514" y="0"/>
                  </a:lnTo>
                  <a:lnTo>
                    <a:pt x="0" y="313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16" name="Freeform 7"/>
            <p:cNvSpPr/>
            <p:nvPr/>
          </p:nvSpPr>
          <p:spPr bwMode="auto">
            <a:xfrm>
              <a:off x="0" y="0"/>
              <a:ext cx="758825" cy="4624388"/>
            </a:xfrm>
            <a:custGeom>
              <a:avLst/>
              <a:gdLst/>
              <a:ahLst/>
              <a:cxnLst/>
              <a:rect l="0" t="0" r="r" b="b"/>
              <a:pathLst>
                <a:path w="478" h="2913">
                  <a:moveTo>
                    <a:pt x="478" y="0"/>
                  </a:moveTo>
                  <a:lnTo>
                    <a:pt x="318" y="0"/>
                  </a:lnTo>
                  <a:lnTo>
                    <a:pt x="0" y="1938"/>
                  </a:lnTo>
                  <a:lnTo>
                    <a:pt x="0" y="2913"/>
                  </a:lnTo>
                  <a:lnTo>
                    <a:pt x="478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7" name="Freeform 8"/>
            <p:cNvSpPr/>
            <p:nvPr/>
          </p:nvSpPr>
          <p:spPr bwMode="auto">
            <a:xfrm>
              <a:off x="0" y="5662613"/>
              <a:ext cx="906463" cy="1195388"/>
            </a:xfrm>
            <a:custGeom>
              <a:avLst/>
              <a:gdLst/>
              <a:ahLst/>
              <a:cxnLst/>
              <a:rect l="0" t="0" r="r" b="b"/>
              <a:pathLst>
                <a:path w="571" h="753">
                  <a:moveTo>
                    <a:pt x="0" y="0"/>
                  </a:moveTo>
                  <a:lnTo>
                    <a:pt x="0" y="12"/>
                  </a:lnTo>
                  <a:lnTo>
                    <a:pt x="538" y="753"/>
                  </a:lnTo>
                  <a:lnTo>
                    <a:pt x="571" y="7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8" name="Freeform 9"/>
            <p:cNvSpPr/>
            <p:nvPr/>
          </p:nvSpPr>
          <p:spPr bwMode="auto">
            <a:xfrm>
              <a:off x="0" y="5295900"/>
              <a:ext cx="1487488" cy="1562100"/>
            </a:xfrm>
            <a:custGeom>
              <a:avLst/>
              <a:gdLst/>
              <a:ahLst/>
              <a:cxnLst/>
              <a:rect l="0" t="0" r="r" b="b"/>
              <a:pathLst>
                <a:path w="937" h="984">
                  <a:moveTo>
                    <a:pt x="0" y="0"/>
                  </a:moveTo>
                  <a:lnTo>
                    <a:pt x="0" y="3"/>
                  </a:lnTo>
                  <a:lnTo>
                    <a:pt x="901" y="984"/>
                  </a:lnTo>
                  <a:lnTo>
                    <a:pt x="937" y="98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9" name="Freeform 10"/>
            <p:cNvSpPr/>
            <p:nvPr/>
          </p:nvSpPr>
          <p:spPr bwMode="auto">
            <a:xfrm>
              <a:off x="0" y="5257800"/>
              <a:ext cx="2132013" cy="1600200"/>
            </a:xfrm>
            <a:custGeom>
              <a:avLst/>
              <a:gdLst/>
              <a:ahLst/>
              <a:cxnLst/>
              <a:rect l="0" t="0" r="r" b="b"/>
              <a:pathLst>
                <a:path w="1343" h="1008">
                  <a:moveTo>
                    <a:pt x="0" y="24"/>
                  </a:moveTo>
                  <a:lnTo>
                    <a:pt x="937" y="1008"/>
                  </a:lnTo>
                  <a:lnTo>
                    <a:pt x="1343" y="1008"/>
                  </a:lnTo>
                  <a:lnTo>
                    <a:pt x="126" y="21"/>
                  </a:lnTo>
                  <a:lnTo>
                    <a:pt x="0" y="0"/>
                  </a:lnTo>
                  <a:lnTo>
                    <a:pt x="0" y="24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0" name="Freeform 11"/>
            <p:cNvSpPr/>
            <p:nvPr/>
          </p:nvSpPr>
          <p:spPr bwMode="auto">
            <a:xfrm>
              <a:off x="0" y="5357813"/>
              <a:ext cx="1377950" cy="1500188"/>
            </a:xfrm>
            <a:custGeom>
              <a:avLst/>
              <a:gdLst/>
              <a:ahLst/>
              <a:cxnLst/>
              <a:rect l="0" t="0" r="r" b="b"/>
              <a:pathLst>
                <a:path w="868" h="945">
                  <a:moveTo>
                    <a:pt x="0" y="192"/>
                  </a:moveTo>
                  <a:lnTo>
                    <a:pt x="571" y="945"/>
                  </a:lnTo>
                  <a:lnTo>
                    <a:pt x="868" y="945"/>
                  </a:lnTo>
                  <a:lnTo>
                    <a:pt x="0" y="0"/>
                  </a:lnTo>
                  <a:lnTo>
                    <a:pt x="0" y="192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82134" y="812802"/>
            <a:ext cx="7704667" cy="3522133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dirty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82134" y="4741334"/>
            <a:ext cx="7704666" cy="596799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58680" y="10873014"/>
            <a:ext cx="857473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05DD81F7-2C06-4907-85F3-F5B068D097C5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86998" y="10873014"/>
            <a:ext cx="5314517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73318" y="10873014"/>
            <a:ext cx="413483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65E97D5B-5B55-44C0-B773-2D1E2AE7BD1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540482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9" r:id="rId1"/>
    <p:sldLayoutId id="2147483880" r:id="rId2"/>
    <p:sldLayoutId id="2147483881" r:id="rId3"/>
    <p:sldLayoutId id="2147483882" r:id="rId4"/>
    <p:sldLayoutId id="2147483883" r:id="rId5"/>
    <p:sldLayoutId id="2147483884" r:id="rId6"/>
    <p:sldLayoutId id="2147483885" r:id="rId7"/>
    <p:sldLayoutId id="2147483886" r:id="rId8"/>
    <p:sldLayoutId id="2147483887" r:id="rId9"/>
    <p:sldLayoutId id="2147483888" r:id="rId10"/>
    <p:sldLayoutId id="2147483889" r:id="rId11"/>
    <p:sldLayoutId id="2147483890" r:id="rId12"/>
    <p:sldLayoutId id="2147483891" r:id="rId13"/>
    <p:sldLayoutId id="2147483892" r:id="rId14"/>
    <p:sldLayoutId id="2147483893" r:id="rId15"/>
    <p:sldLayoutId id="2147483894" r:id="rId16"/>
    <p:sldLayoutId id="2147483895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Arial" panose="020B0604020202020204" pitchFamily="34" charset="0"/>
          <a:ea typeface="+mj-ea"/>
          <a:cs typeface="Arial" panose="020B0604020202020204" pitchFamily="34" charset="0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Courier New" panose="02070309020205020404" pitchFamily="49" charset="0"/>
        <a:buChar char="o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739674" y="1625602"/>
            <a:ext cx="7404326" cy="5121187"/>
          </a:xfrm>
        </p:spPr>
        <p:txBody>
          <a:bodyPr>
            <a:normAutofit/>
          </a:bodyPr>
          <a:lstStyle/>
          <a:p>
            <a:pPr algn="l"/>
            <a:r>
              <a:rPr lang="de-DE" sz="7200" b="1" dirty="0">
                <a:latin typeface="Arial" panose="020B0604020202020204" pitchFamily="34" charset="0"/>
                <a:cs typeface="Arial" panose="020B0604020202020204" pitchFamily="34" charset="0"/>
              </a:rPr>
              <a:t>Zeit gewinnen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24239" y="7331019"/>
            <a:ext cx="5762563" cy="2425833"/>
          </a:xfrm>
        </p:spPr>
        <p:txBody>
          <a:bodyPr>
            <a:normAutofit/>
          </a:bodyPr>
          <a:lstStyle/>
          <a:p>
            <a:pPr algn="l"/>
            <a:r>
              <a:rPr lang="de-DE" sz="4000" dirty="0">
                <a:latin typeface="Arial" panose="020B0604020202020204" pitchFamily="34" charset="0"/>
                <a:cs typeface="Arial" panose="020B0604020202020204" pitchFamily="34" charset="0"/>
              </a:rPr>
              <a:t>Wie man Aufgaben </a:t>
            </a:r>
          </a:p>
          <a:p>
            <a:pPr algn="l"/>
            <a:r>
              <a:rPr lang="de-DE" sz="4000" dirty="0">
                <a:latin typeface="Arial" panose="020B0604020202020204" pitchFamily="34" charset="0"/>
                <a:cs typeface="Arial" panose="020B0604020202020204" pitchFamily="34" charset="0"/>
              </a:rPr>
              <a:t>schnell erledigt </a:t>
            </a:r>
          </a:p>
          <a:p>
            <a:pPr algn="l"/>
            <a:r>
              <a:rPr lang="de-DE" sz="4000" dirty="0">
                <a:latin typeface="Arial" panose="020B0604020202020204" pitchFamily="34" charset="0"/>
                <a:cs typeface="Arial" panose="020B0604020202020204" pitchFamily="34" charset="0"/>
              </a:rPr>
              <a:t>und </a:t>
            </a:r>
            <a:r>
              <a:rPr lang="de-DE" sz="4000" dirty="0"/>
              <a:t>Z</a:t>
            </a:r>
            <a:r>
              <a:rPr lang="de-DE" sz="4000" dirty="0">
                <a:latin typeface="Arial" panose="020B0604020202020204" pitchFamily="34" charset="0"/>
                <a:cs typeface="Arial" panose="020B0604020202020204" pitchFamily="34" charset="0"/>
              </a:rPr>
              <a:t>eit gewinnt</a:t>
            </a:r>
            <a:endParaRPr lang="de-DE" sz="3600" dirty="0"/>
          </a:p>
        </p:txBody>
      </p:sp>
    </p:spTree>
    <p:extLst>
      <p:ext uri="{BB962C8B-B14F-4D97-AF65-F5344CB8AC3E}">
        <p14:creationId xmlns:p14="http://schemas.microsoft.com/office/powerpoint/2010/main" val="5151503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de-DE" sz="4400" b="1" dirty="0">
                <a:latin typeface="Arial" panose="020B0604020202020204" pitchFamily="34" charset="0"/>
                <a:cs typeface="Arial" panose="020B0604020202020204" pitchFamily="34" charset="0"/>
              </a:rPr>
              <a:t>Mein Terminkalender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449263" indent="-449263"/>
            <a:r>
              <a:rPr lang="de-DE" sz="3600" dirty="0">
                <a:latin typeface="Arial" panose="020B0604020202020204" pitchFamily="34" charset="0"/>
                <a:cs typeface="Arial" panose="020B0604020202020204" pitchFamily="34" charset="0"/>
              </a:rPr>
              <a:t>Alle Termine sofort eintragen</a:t>
            </a:r>
          </a:p>
          <a:p>
            <a:pPr marL="449263" indent="-449263"/>
            <a:r>
              <a:rPr lang="de-DE" sz="3600" dirty="0">
                <a:latin typeface="Arial" panose="020B0604020202020204" pitchFamily="34" charset="0"/>
                <a:cs typeface="Arial" panose="020B0604020202020204" pitchFamily="34" charset="0"/>
              </a:rPr>
              <a:t>Aufgaben eintragen</a:t>
            </a:r>
          </a:p>
          <a:p>
            <a:pPr marL="992188" lvl="1" indent="-534988"/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Nach Wichtigkeit sortieren</a:t>
            </a:r>
          </a:p>
          <a:p>
            <a:pPr marL="992188" lvl="1" indent="-534988"/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Dauer und Aufwand abschätzen</a:t>
            </a:r>
          </a:p>
          <a:p>
            <a:pPr marL="992188" lvl="1" indent="-534988"/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Zeitfresser markieren</a:t>
            </a:r>
          </a:p>
          <a:p>
            <a:pPr marL="992188" lvl="1" indent="-534988"/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Aufgaben delegieren</a:t>
            </a:r>
          </a:p>
          <a:p>
            <a:pPr marL="449263" indent="-449263"/>
            <a:r>
              <a:rPr lang="de-DE" sz="3600" dirty="0">
                <a:latin typeface="Arial" panose="020B0604020202020204" pitchFamily="34" charset="0"/>
                <a:cs typeface="Arial" panose="020B0604020202020204" pitchFamily="34" charset="0"/>
              </a:rPr>
              <a:t>Terminkalender griffbereit haben</a:t>
            </a:r>
          </a:p>
        </p:txBody>
      </p:sp>
    </p:spTree>
    <p:extLst>
      <p:ext uri="{BB962C8B-B14F-4D97-AF65-F5344CB8AC3E}">
        <p14:creationId xmlns:p14="http://schemas.microsoft.com/office/powerpoint/2010/main" val="5811828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82133" y="812802"/>
            <a:ext cx="7704667" cy="3522133"/>
          </a:xfrm>
        </p:spPr>
        <p:txBody>
          <a:bodyPr>
            <a:normAutofit/>
          </a:bodyPr>
          <a:lstStyle/>
          <a:p>
            <a:pPr algn="l"/>
            <a:r>
              <a:rPr lang="de-DE" sz="4400" b="1" dirty="0">
                <a:latin typeface="Arial" panose="020B0604020202020204" pitchFamily="34" charset="0"/>
                <a:cs typeface="Arial" panose="020B0604020202020204" pitchFamily="34" charset="0"/>
              </a:rPr>
              <a:t>Schreibtisch-Organisation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449263" indent="-449263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Zeit sparen beim Telefonieren</a:t>
            </a:r>
          </a:p>
          <a:p>
            <a:pPr marL="992188" lvl="1" indent="-534988"/>
            <a:r>
              <a:rPr lang="de-DE" sz="3600" dirty="0">
                <a:latin typeface="Arial" panose="020B0604020202020204" pitchFamily="34" charset="0"/>
                <a:cs typeface="Arial" panose="020B0604020202020204" pitchFamily="34" charset="0"/>
              </a:rPr>
              <a:t>Während des Gesprächs Inhalte in Stichworten festhalten</a:t>
            </a:r>
          </a:p>
          <a:p>
            <a:pPr marL="992188" lvl="1" indent="-534988"/>
            <a:r>
              <a:rPr lang="de-DE" sz="3600" dirty="0">
                <a:latin typeface="Arial" panose="020B0604020202020204" pitchFamily="34" charset="0"/>
                <a:cs typeface="Arial" panose="020B0604020202020204" pitchFamily="34" charset="0"/>
              </a:rPr>
              <a:t>Datum aufschreiben</a:t>
            </a:r>
          </a:p>
          <a:p>
            <a:pPr marL="992188" lvl="1" indent="-534988"/>
            <a:r>
              <a:rPr lang="de-DE" sz="3600" dirty="0">
                <a:latin typeface="Arial" panose="020B0604020202020204" pitchFamily="34" charset="0"/>
                <a:cs typeface="Arial" panose="020B0604020202020204" pitchFamily="34" charset="0"/>
              </a:rPr>
              <a:t>Telefonnummer des Anrufenden notieren</a:t>
            </a:r>
          </a:p>
          <a:p>
            <a:pPr marL="449263" indent="-449263"/>
            <a:r>
              <a:rPr lang="de-DE" sz="3600" b="1" dirty="0">
                <a:latin typeface="Arial" panose="020B0604020202020204" pitchFamily="34" charset="0"/>
                <a:cs typeface="Arial" panose="020B0604020202020204" pitchFamily="34" charset="0"/>
              </a:rPr>
              <a:t>Hilfsmittel einsetzen</a:t>
            </a:r>
          </a:p>
          <a:p>
            <a:pPr marL="992188" lvl="1" indent="-534988"/>
            <a:r>
              <a:rPr lang="de-DE" sz="3600" dirty="0">
                <a:latin typeface="Arial" panose="020B0604020202020204" pitchFamily="34" charset="0"/>
                <a:cs typeface="Arial" panose="020B0604020202020204" pitchFamily="34" charset="0"/>
              </a:rPr>
              <a:t>Computer nutzen</a:t>
            </a:r>
          </a:p>
          <a:p>
            <a:pPr marL="1441450" lvl="2" indent="-527050">
              <a:buFont typeface="Symbol" panose="05050102010706020507" pitchFamily="18" charset="2"/>
              <a:buChar char="-"/>
            </a:pPr>
            <a:r>
              <a:rPr lang="de-DE" sz="3600" dirty="0">
                <a:latin typeface="Arial" panose="020B0604020202020204" pitchFamily="34" charset="0"/>
                <a:cs typeface="Arial" panose="020B0604020202020204" pitchFamily="34" charset="0"/>
              </a:rPr>
              <a:t>Für die Terminplanung</a:t>
            </a:r>
          </a:p>
          <a:p>
            <a:pPr marL="1441450" lvl="2" indent="-527050">
              <a:buFont typeface="Symbol" panose="05050102010706020507" pitchFamily="18" charset="2"/>
              <a:buChar char="-"/>
            </a:pPr>
            <a:r>
              <a:rPr lang="de-DE" sz="3600" dirty="0">
                <a:latin typeface="Arial" panose="020B0604020202020204" pitchFamily="34" charset="0"/>
                <a:cs typeface="Arial" panose="020B0604020202020204" pitchFamily="34" charset="0"/>
              </a:rPr>
              <a:t>Für Gesprächsprotokolle</a:t>
            </a:r>
          </a:p>
        </p:txBody>
      </p:sp>
    </p:spTree>
    <p:extLst>
      <p:ext uri="{BB962C8B-B14F-4D97-AF65-F5344CB8AC3E}">
        <p14:creationId xmlns:p14="http://schemas.microsoft.com/office/powerpoint/2010/main" val="135438261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EB8F22"/>
      </a:accent1>
      <a:accent2>
        <a:srgbClr val="CD4223"/>
      </a:accent2>
      <a:accent3>
        <a:srgbClr val="A89374"/>
      </a:accent3>
      <a:accent4>
        <a:srgbClr val="83AA67"/>
      </a:accent4>
      <a:accent5>
        <a:srgbClr val="4FA9C1"/>
      </a:accent5>
      <a:accent6>
        <a:srgbClr val="9390AF"/>
      </a:accent6>
      <a:hlink>
        <a:srgbClr val="EC7220"/>
      </a:hlink>
      <a:folHlink>
        <a:srgbClr val="F09355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1A9F9826-882C-40B9-8F38-5A3B8CFD196D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Parallax</Template>
  <TotalTime>0</TotalTime>
  <Words>59</Words>
  <Application>Microsoft Office PowerPoint</Application>
  <PresentationFormat>Benutzerdefiniert</PresentationFormat>
  <Paragraphs>21</Paragraphs>
  <Slides>3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9" baseType="lpstr">
      <vt:lpstr>Arial</vt:lpstr>
      <vt:lpstr>Calibri</vt:lpstr>
      <vt:lpstr>Corbel</vt:lpstr>
      <vt:lpstr>Courier New</vt:lpstr>
      <vt:lpstr>Symbol</vt:lpstr>
      <vt:lpstr>Parallax</vt:lpstr>
      <vt:lpstr>Zeit gewinnen</vt:lpstr>
      <vt:lpstr>Mein Terminkalender</vt:lpstr>
      <vt:lpstr>Schreibtisch-Organisation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fmp</dc:creator>
  <cp:lastModifiedBy>Marion Schröder</cp:lastModifiedBy>
  <cp:revision>13</cp:revision>
  <dcterms:created xsi:type="dcterms:W3CDTF">2014-01-19T14:56:05Z</dcterms:created>
  <dcterms:modified xsi:type="dcterms:W3CDTF">2017-02-05T09:37:21Z</dcterms:modified>
</cp:coreProperties>
</file>

<file path=docProps/thumbnail.jpeg>
</file>